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jpg" ContentType="image/jpeg"/>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0" r:id="rId3"/>
    <p:sldId id="257" r:id="rId4"/>
    <p:sldId id="261" r:id="rId5"/>
    <p:sldId id="263"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50" d="100"/>
          <a:sy n="50" d="100"/>
        </p:scale>
        <p:origin x="-1816" y="-156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printerSettings" Target="printerSettings/printerSettings1.bin"/><Relationship Id="rId8" Type="http://schemas.openxmlformats.org/officeDocument/2006/relationships/presProps" Target="presProps.xml"/><Relationship Id="rId9" Type="http://schemas.openxmlformats.org/officeDocument/2006/relationships/viewProps" Target="viewProps.xml"/><Relationship Id="rId10" Type="http://schemas.openxmlformats.org/officeDocument/2006/relationships/theme" Target="theme/theme1.xml"/><Relationship Id="rId1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2/2/17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9466319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2/2/17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513655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2/2/17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64148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2/2/17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4605748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FECD78-3C8E-49F2-8FAB-59489D168ABB}" type="datetimeFigureOut">
              <a:rPr lang="en-US" smtClean="0"/>
              <a:t>2/2/17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2632198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BFECD78-3C8E-49F2-8FAB-59489D168ABB}" type="datetimeFigureOut">
              <a:rPr lang="en-US" smtClean="0"/>
              <a:t>2/2/17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4666432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BFECD78-3C8E-49F2-8FAB-59489D168ABB}" type="datetimeFigureOut">
              <a:rPr lang="en-US" smtClean="0"/>
              <a:t>2/2/17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7520623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BFECD78-3C8E-49F2-8FAB-59489D168ABB}" type="datetimeFigureOut">
              <a:rPr lang="en-US" smtClean="0"/>
              <a:t>2/2/17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40766093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FECD78-3C8E-49F2-8FAB-59489D168ABB}" type="datetimeFigureOut">
              <a:rPr lang="en-US" smtClean="0"/>
              <a:t>2/2/17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6833820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2/2/17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4925939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2/2/17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79071837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FECD78-3C8E-49F2-8FAB-59489D168ABB}" type="datetimeFigureOut">
              <a:rPr lang="en-US" smtClean="0"/>
              <a:t>2/2/17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B56013-B943-42BA-886F-6F9D4EB85E9D}" type="slidenum">
              <a:rPr lang="en-US" smtClean="0"/>
              <a:t>‹#›</a:t>
            </a:fld>
            <a:endParaRPr lang="en-US"/>
          </a:p>
        </p:txBody>
      </p:sp>
    </p:spTree>
    <p:extLst>
      <p:ext uri="{BB962C8B-B14F-4D97-AF65-F5344CB8AC3E}">
        <p14:creationId xmlns:p14="http://schemas.microsoft.com/office/powerpoint/2010/main" val="32798220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3.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4.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5.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8.4Missions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Rectangle 2"/>
          <p:cNvSpPr/>
          <p:nvPr/>
        </p:nvSpPr>
        <p:spPr>
          <a:xfrm>
            <a:off x="4229599" y="6299095"/>
            <a:ext cx="684803" cy="369332"/>
          </a:xfrm>
          <a:prstGeom prst="rect">
            <a:avLst/>
          </a:prstGeom>
        </p:spPr>
        <p:txBody>
          <a:bodyPr wrap="none">
            <a:spAutoFit/>
          </a:bodyPr>
          <a:lstStyle/>
          <a:p>
            <a:pPr algn="ctr"/>
            <a:r>
              <a:rPr lang="en-US" b="1" dirty="0" smtClean="0">
                <a:solidFill>
                  <a:schemeClr val="tx1">
                    <a:lumMod val="85000"/>
                    <a:lumOff val="15000"/>
                  </a:schemeClr>
                </a:solidFill>
              </a:rPr>
              <a:t>NKJV</a:t>
            </a:r>
            <a:endParaRPr lang="en-US" dirty="0">
              <a:solidFill>
                <a:schemeClr val="tx1">
                  <a:lumMod val="85000"/>
                  <a:lumOff val="15000"/>
                </a:schemeClr>
              </a:solidFill>
            </a:endParaRPr>
          </a:p>
        </p:txBody>
      </p:sp>
    </p:spTree>
    <p:extLst>
      <p:ext uri="{BB962C8B-B14F-4D97-AF65-F5344CB8AC3E}">
        <p14:creationId xmlns:p14="http://schemas.microsoft.com/office/powerpoint/2010/main" val="230972142"/>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8.4Missions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Box 4"/>
          <p:cNvSpPr txBox="1"/>
          <p:nvPr/>
        </p:nvSpPr>
        <p:spPr>
          <a:xfrm>
            <a:off x="622300" y="1758747"/>
            <a:ext cx="7899400" cy="4262705"/>
          </a:xfrm>
          <a:prstGeom prst="rect">
            <a:avLst/>
          </a:prstGeom>
          <a:noFill/>
        </p:spPr>
        <p:txBody>
          <a:bodyPr wrap="square" rtlCol="0">
            <a:spAutoFit/>
          </a:bodyPr>
          <a:lstStyle/>
          <a:p>
            <a:pPr algn="ctr"/>
            <a:r>
              <a:rPr lang="en-US" sz="3200" b="1" i="1" dirty="0">
                <a:solidFill>
                  <a:srgbClr val="404040"/>
                </a:solidFill>
              </a:rPr>
              <a:t>"Go therefore and make disciples of all the nations, baptizing them in the name of the Father and of the Son and of the Holy Spirit, teaching them to observe all things that I have commanded you; and lo, I am with you always</a:t>
            </a:r>
            <a:r>
              <a:rPr lang="en-US" sz="3200" b="1" i="1" dirty="0" smtClean="0">
                <a:solidFill>
                  <a:srgbClr val="404040"/>
                </a:solidFill>
              </a:rPr>
              <a:t>, even</a:t>
            </a:r>
            <a:r>
              <a:rPr lang="en-US" sz="3200" b="1" i="1" dirty="0">
                <a:solidFill>
                  <a:srgbClr val="404040"/>
                </a:solidFill>
              </a:rPr>
              <a:t> to the </a:t>
            </a:r>
            <a:endParaRPr lang="en-US" sz="3200" b="1" i="1" dirty="0" smtClean="0">
              <a:solidFill>
                <a:srgbClr val="404040"/>
              </a:solidFill>
            </a:endParaRPr>
          </a:p>
          <a:p>
            <a:pPr algn="ctr">
              <a:spcAft>
                <a:spcPts val="1800"/>
              </a:spcAft>
            </a:pPr>
            <a:r>
              <a:rPr lang="en-US" sz="3200" b="1" i="1" dirty="0" smtClean="0">
                <a:solidFill>
                  <a:srgbClr val="404040"/>
                </a:solidFill>
              </a:rPr>
              <a:t>end </a:t>
            </a:r>
            <a:r>
              <a:rPr lang="en-US" sz="3200" b="1" i="1" dirty="0">
                <a:solidFill>
                  <a:srgbClr val="404040"/>
                </a:solidFill>
              </a:rPr>
              <a:t>of the age.” Amen</a:t>
            </a:r>
            <a:r>
              <a:rPr lang="en-US" sz="3200" b="1" i="1" dirty="0" smtClean="0">
                <a:solidFill>
                  <a:srgbClr val="404040"/>
                </a:solidFill>
              </a:rPr>
              <a:t>.</a:t>
            </a:r>
          </a:p>
          <a:p>
            <a:pPr algn="ctr"/>
            <a:r>
              <a:rPr lang="en-US" sz="3200" b="1" dirty="0" smtClean="0">
                <a:solidFill>
                  <a:srgbClr val="404040"/>
                </a:solidFill>
              </a:rPr>
              <a:t>Matthew </a:t>
            </a:r>
            <a:r>
              <a:rPr lang="en-US" sz="3200" b="1" dirty="0">
                <a:solidFill>
                  <a:srgbClr val="404040"/>
                </a:solidFill>
              </a:rPr>
              <a:t>28:19-20 </a:t>
            </a:r>
            <a:endParaRPr lang="en-US" sz="3200" b="1" dirty="0">
              <a:solidFill>
                <a:srgbClr val="404040"/>
              </a:solidFill>
              <a:effectLst/>
            </a:endParaRPr>
          </a:p>
        </p:txBody>
      </p:sp>
      <p:pic>
        <p:nvPicPr>
          <p:cNvPr id="13" name="Picture 12" descr="LG Core Verse.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2167" y="297025"/>
            <a:ext cx="5669024" cy="1524131"/>
          </a:xfrm>
          <a:prstGeom prst="rect">
            <a:avLst/>
          </a:prstGeom>
        </p:spPr>
      </p:pic>
      <p:sp>
        <p:nvSpPr>
          <p:cNvPr id="6" name="Rectangle 5"/>
          <p:cNvSpPr/>
          <p:nvPr/>
        </p:nvSpPr>
        <p:spPr>
          <a:xfrm>
            <a:off x="4229599" y="6299095"/>
            <a:ext cx="684803" cy="369332"/>
          </a:xfrm>
          <a:prstGeom prst="rect">
            <a:avLst/>
          </a:prstGeom>
        </p:spPr>
        <p:txBody>
          <a:bodyPr wrap="none">
            <a:spAutoFit/>
          </a:bodyPr>
          <a:lstStyle/>
          <a:p>
            <a:pPr algn="ctr"/>
            <a:r>
              <a:rPr lang="en-US" b="1" dirty="0" smtClean="0">
                <a:solidFill>
                  <a:schemeClr val="tx1">
                    <a:lumMod val="85000"/>
                    <a:lumOff val="15000"/>
                  </a:schemeClr>
                </a:solidFill>
              </a:rPr>
              <a:t>NKJV</a:t>
            </a:r>
            <a:endParaRPr lang="en-US" dirty="0">
              <a:solidFill>
                <a:schemeClr val="tx1">
                  <a:lumMod val="85000"/>
                  <a:lumOff val="15000"/>
                </a:schemeClr>
              </a:solidFill>
            </a:endParaRPr>
          </a:p>
        </p:txBody>
      </p:sp>
    </p:spTree>
    <p:extLst>
      <p:ext uri="{BB962C8B-B14F-4D97-AF65-F5344CB8AC3E}">
        <p14:creationId xmlns:p14="http://schemas.microsoft.com/office/powerpoint/2010/main" val="344504816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8.4Missions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Box 7"/>
          <p:cNvSpPr txBox="1"/>
          <p:nvPr/>
        </p:nvSpPr>
        <p:spPr>
          <a:xfrm>
            <a:off x="1117600" y="2247058"/>
            <a:ext cx="6960962" cy="4339650"/>
          </a:xfrm>
          <a:prstGeom prst="rect">
            <a:avLst/>
          </a:prstGeom>
          <a:noFill/>
        </p:spPr>
        <p:txBody>
          <a:bodyPr wrap="square" rtlCol="0">
            <a:spAutoFit/>
          </a:bodyPr>
          <a:lstStyle/>
          <a:p>
            <a:pPr algn="ctr"/>
            <a:r>
              <a:rPr lang="en-US" sz="5400" dirty="0" smtClean="0">
                <a:solidFill>
                  <a:srgbClr val="404040"/>
                </a:solidFill>
              </a:rPr>
              <a:t>I CAN LIVE A SAFE AND COMFORTABLE LIFE WHILE STILL BEING A DISCIPLE OF JESUS. </a:t>
            </a:r>
          </a:p>
          <a:p>
            <a:pPr algn="ctr"/>
            <a:endParaRPr lang="en-US" sz="6000" dirty="0">
              <a:solidFill>
                <a:srgbClr val="000000"/>
              </a:solidFill>
            </a:endParaRPr>
          </a:p>
        </p:txBody>
      </p:sp>
      <p:pic>
        <p:nvPicPr>
          <p:cNvPr id="16" name="Picture 15" descr="Misconception BW.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6847" y="600789"/>
            <a:ext cx="7781037" cy="1357629"/>
          </a:xfrm>
          <a:prstGeom prst="rect">
            <a:avLst/>
          </a:prstGeom>
        </p:spPr>
      </p:pic>
      <p:sp>
        <p:nvSpPr>
          <p:cNvPr id="5" name="Rectangle 4"/>
          <p:cNvSpPr/>
          <p:nvPr/>
        </p:nvSpPr>
        <p:spPr>
          <a:xfrm>
            <a:off x="4229599" y="6299095"/>
            <a:ext cx="684803" cy="369332"/>
          </a:xfrm>
          <a:prstGeom prst="rect">
            <a:avLst/>
          </a:prstGeom>
        </p:spPr>
        <p:txBody>
          <a:bodyPr wrap="none">
            <a:spAutoFit/>
          </a:bodyPr>
          <a:lstStyle/>
          <a:p>
            <a:pPr algn="ctr"/>
            <a:r>
              <a:rPr lang="en-US" b="1" dirty="0" smtClean="0">
                <a:solidFill>
                  <a:schemeClr val="tx1">
                    <a:lumMod val="85000"/>
                    <a:lumOff val="15000"/>
                  </a:schemeClr>
                </a:solidFill>
              </a:rPr>
              <a:t>NKJV</a:t>
            </a:r>
            <a:endParaRPr lang="en-US" dirty="0">
              <a:solidFill>
                <a:schemeClr val="tx1">
                  <a:lumMod val="85000"/>
                  <a:lumOff val="15000"/>
                </a:schemeClr>
              </a:solidFill>
            </a:endParaRPr>
          </a:p>
        </p:txBody>
      </p:sp>
    </p:spTree>
    <p:extLst>
      <p:ext uri="{BB962C8B-B14F-4D97-AF65-F5344CB8AC3E}">
        <p14:creationId xmlns:p14="http://schemas.microsoft.com/office/powerpoint/2010/main" val="420250450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8.4Missions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Box 7"/>
          <p:cNvSpPr txBox="1"/>
          <p:nvPr/>
        </p:nvSpPr>
        <p:spPr>
          <a:xfrm>
            <a:off x="660400" y="2221222"/>
            <a:ext cx="7924800" cy="3416320"/>
          </a:xfrm>
          <a:prstGeom prst="rect">
            <a:avLst/>
          </a:prstGeom>
          <a:noFill/>
        </p:spPr>
        <p:txBody>
          <a:bodyPr wrap="square" rtlCol="0">
            <a:spAutoFit/>
          </a:bodyPr>
          <a:lstStyle/>
          <a:p>
            <a:pPr algn="ctr"/>
            <a:r>
              <a:rPr lang="en-US" sz="5400" dirty="0" smtClean="0">
                <a:solidFill>
                  <a:srgbClr val="404040"/>
                </a:solidFill>
              </a:rPr>
              <a:t>GOD HAS CALLED US TO MOVE BEYOND OUR COMFORT ZONE TO GO AND MAKE DISCIPLES. </a:t>
            </a:r>
            <a:endParaRPr lang="en-US" sz="5400" dirty="0">
              <a:solidFill>
                <a:srgbClr val="404040"/>
              </a:solidFill>
              <a:effectLst/>
            </a:endParaRPr>
          </a:p>
        </p:txBody>
      </p:sp>
      <p:pic>
        <p:nvPicPr>
          <p:cNvPr id="16" name="Picture 15" descr="Illumination BW.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023" y="555454"/>
            <a:ext cx="7854135" cy="1370383"/>
          </a:xfrm>
          <a:prstGeom prst="rect">
            <a:avLst/>
          </a:prstGeom>
        </p:spPr>
      </p:pic>
      <p:sp>
        <p:nvSpPr>
          <p:cNvPr id="5" name="Rectangle 4"/>
          <p:cNvSpPr/>
          <p:nvPr/>
        </p:nvSpPr>
        <p:spPr>
          <a:xfrm>
            <a:off x="4229599" y="6299095"/>
            <a:ext cx="684803" cy="369332"/>
          </a:xfrm>
          <a:prstGeom prst="rect">
            <a:avLst/>
          </a:prstGeom>
        </p:spPr>
        <p:txBody>
          <a:bodyPr wrap="none">
            <a:spAutoFit/>
          </a:bodyPr>
          <a:lstStyle/>
          <a:p>
            <a:pPr algn="ctr"/>
            <a:r>
              <a:rPr lang="en-US" b="1" dirty="0" smtClean="0">
                <a:solidFill>
                  <a:schemeClr val="tx1">
                    <a:lumMod val="85000"/>
                    <a:lumOff val="15000"/>
                  </a:schemeClr>
                </a:solidFill>
              </a:rPr>
              <a:t>NKJV</a:t>
            </a:r>
            <a:endParaRPr lang="en-US" dirty="0">
              <a:solidFill>
                <a:schemeClr val="tx1">
                  <a:lumMod val="85000"/>
                  <a:lumOff val="15000"/>
                </a:schemeClr>
              </a:solidFill>
            </a:endParaRPr>
          </a:p>
        </p:txBody>
      </p:sp>
    </p:spTree>
    <p:extLst>
      <p:ext uri="{BB962C8B-B14F-4D97-AF65-F5344CB8AC3E}">
        <p14:creationId xmlns:p14="http://schemas.microsoft.com/office/powerpoint/2010/main" val="245813525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8.4Missions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Box 4"/>
          <p:cNvSpPr txBox="1"/>
          <p:nvPr/>
        </p:nvSpPr>
        <p:spPr>
          <a:xfrm>
            <a:off x="647700" y="391889"/>
            <a:ext cx="7924800" cy="5262980"/>
          </a:xfrm>
          <a:prstGeom prst="rect">
            <a:avLst/>
          </a:prstGeom>
          <a:noFill/>
        </p:spPr>
        <p:txBody>
          <a:bodyPr wrap="square" rtlCol="0">
            <a:spAutoFit/>
          </a:bodyPr>
          <a:lstStyle/>
          <a:p>
            <a:pPr algn="ctr"/>
            <a:r>
              <a:rPr lang="en-US" sz="6000" dirty="0" smtClean="0">
                <a:solidFill>
                  <a:srgbClr val="404040"/>
                </a:solidFill>
              </a:rPr>
              <a:t>TEMPLATE</a:t>
            </a:r>
          </a:p>
          <a:p>
            <a:pPr algn="ctr"/>
            <a:endParaRPr lang="en-US" sz="6000" dirty="0" smtClean="0">
              <a:solidFill>
                <a:srgbClr val="404040"/>
              </a:solidFill>
            </a:endParaRPr>
          </a:p>
          <a:p>
            <a:r>
              <a:rPr lang="en-US" sz="3600" dirty="0" smtClean="0">
                <a:solidFill>
                  <a:srgbClr val="404040"/>
                </a:solidFill>
              </a:rPr>
              <a:t>•</a:t>
            </a:r>
          </a:p>
          <a:p>
            <a:endParaRPr lang="en-US" sz="3600" dirty="0" smtClean="0">
              <a:solidFill>
                <a:srgbClr val="404040"/>
              </a:solidFill>
            </a:endParaRPr>
          </a:p>
          <a:p>
            <a:r>
              <a:rPr lang="en-US" sz="3600" dirty="0" smtClean="0">
                <a:solidFill>
                  <a:srgbClr val="404040"/>
                </a:solidFill>
              </a:rPr>
              <a:t>•</a:t>
            </a:r>
          </a:p>
          <a:p>
            <a:endParaRPr lang="en-US" sz="3600" dirty="0" smtClean="0">
              <a:solidFill>
                <a:srgbClr val="404040"/>
              </a:solidFill>
            </a:endParaRPr>
          </a:p>
          <a:p>
            <a:r>
              <a:rPr lang="en-US" sz="3600" dirty="0">
                <a:solidFill>
                  <a:srgbClr val="404040"/>
                </a:solidFill>
              </a:rPr>
              <a:t>•</a:t>
            </a:r>
          </a:p>
          <a:p>
            <a:pPr algn="ctr"/>
            <a:endParaRPr lang="en-US" sz="3600" dirty="0"/>
          </a:p>
        </p:txBody>
      </p:sp>
      <p:sp>
        <p:nvSpPr>
          <p:cNvPr id="4" name="Rectangle 3"/>
          <p:cNvSpPr/>
          <p:nvPr/>
        </p:nvSpPr>
        <p:spPr>
          <a:xfrm>
            <a:off x="4229599" y="6299095"/>
            <a:ext cx="684803" cy="369332"/>
          </a:xfrm>
          <a:prstGeom prst="rect">
            <a:avLst/>
          </a:prstGeom>
        </p:spPr>
        <p:txBody>
          <a:bodyPr wrap="none">
            <a:spAutoFit/>
          </a:bodyPr>
          <a:lstStyle/>
          <a:p>
            <a:pPr algn="ctr"/>
            <a:r>
              <a:rPr lang="en-US" b="1" dirty="0" smtClean="0">
                <a:solidFill>
                  <a:schemeClr val="tx1">
                    <a:lumMod val="85000"/>
                    <a:lumOff val="15000"/>
                  </a:schemeClr>
                </a:solidFill>
              </a:rPr>
              <a:t>NKJV</a:t>
            </a:r>
            <a:endParaRPr lang="en-US" dirty="0">
              <a:solidFill>
                <a:schemeClr val="tx1">
                  <a:lumMod val="85000"/>
                  <a:lumOff val="15000"/>
                </a:schemeClr>
              </a:solidFill>
            </a:endParaRPr>
          </a:p>
        </p:txBody>
      </p:sp>
    </p:spTree>
    <p:extLst>
      <p:ext uri="{BB962C8B-B14F-4D97-AF65-F5344CB8AC3E}">
        <p14:creationId xmlns:p14="http://schemas.microsoft.com/office/powerpoint/2010/main" val="17090113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856</TotalTime>
  <Words>44</Words>
  <Application>Microsoft Macintosh PowerPoint</Application>
  <PresentationFormat>On-screen Show (4:3)</PresentationFormat>
  <Paragraphs>17</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Awana Employee</dc:creator>
  <cp:lastModifiedBy>Moriah Hoyt</cp:lastModifiedBy>
  <cp:revision>53</cp:revision>
  <dcterms:created xsi:type="dcterms:W3CDTF">2016-02-22T20:02:15Z</dcterms:created>
  <dcterms:modified xsi:type="dcterms:W3CDTF">2017-02-02T23:44:19Z</dcterms:modified>
</cp:coreProperties>
</file>